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Montaser Arabic" panose="020B0604020202020204" charset="-78"/>
      <p:regular r:id="rId11"/>
    </p:embeddedFont>
    <p:embeddedFont>
      <p:font typeface="Montaser Arabic Bold" panose="020B0604020202020204" charset="-78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62" autoAdjust="0"/>
  </p:normalViewPr>
  <p:slideViewPr>
    <p:cSldViewPr>
      <p:cViewPr>
        <p:scale>
          <a:sx n="68" d="100"/>
          <a:sy n="68" d="100"/>
        </p:scale>
        <p:origin x="894" y="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57200" y="-144661"/>
            <a:ext cx="18745200" cy="10431661"/>
            <a:chOff x="0" y="-38100"/>
            <a:chExt cx="4852879" cy="2747433"/>
          </a:xfrm>
        </p:grpSpPr>
        <p:sp>
          <p:nvSpPr>
            <p:cNvPr id="4" name="Freeform 4"/>
            <p:cNvSpPr/>
            <p:nvPr/>
          </p:nvSpPr>
          <p:spPr>
            <a:xfrm>
              <a:off x="118363" y="0"/>
              <a:ext cx="4734516" cy="2709333"/>
            </a:xfrm>
            <a:custGeom>
              <a:avLst/>
              <a:gdLst/>
              <a:ahLst/>
              <a:cxnLst/>
              <a:rect l="l" t="t" r="r" b="b"/>
              <a:pathLst>
                <a:path w="4852879" h="2709333">
                  <a:moveTo>
                    <a:pt x="0" y="0"/>
                  </a:moveTo>
                  <a:lnTo>
                    <a:pt x="4852879" y="0"/>
                  </a:lnTo>
                  <a:lnTo>
                    <a:pt x="4852879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55000"/>
                  </a:srgbClr>
                </a:gs>
                <a:gs pos="100000">
                  <a:srgbClr val="CDC7CB">
                    <a:alpha val="5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MX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5287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0030" y="-57753"/>
            <a:ext cx="926474" cy="8000022"/>
          </a:xfrm>
          <a:custGeom>
            <a:avLst/>
            <a:gdLst/>
            <a:ahLst/>
            <a:cxnLst/>
            <a:rect l="l" t="t" r="r" b="b"/>
            <a:pathLst>
              <a:path w="926474" h="8000022">
                <a:moveTo>
                  <a:pt x="0" y="0"/>
                </a:moveTo>
                <a:lnTo>
                  <a:pt x="926474" y="0"/>
                </a:lnTo>
                <a:lnTo>
                  <a:pt x="926474" y="8000022"/>
                </a:lnTo>
                <a:lnTo>
                  <a:pt x="0" y="8000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48" r="-582666"/>
            </a:stretch>
          </a:blipFill>
        </p:spPr>
        <p:txBody>
          <a:bodyPr/>
          <a:lstStyle/>
          <a:p>
            <a:endParaRPr lang="es-MX" dirty="0"/>
          </a:p>
        </p:txBody>
      </p:sp>
      <p:sp>
        <p:nvSpPr>
          <p:cNvPr id="7" name="Freeform 7"/>
          <p:cNvSpPr/>
          <p:nvPr/>
        </p:nvSpPr>
        <p:spPr>
          <a:xfrm>
            <a:off x="-15270" y="7884516"/>
            <a:ext cx="489784" cy="2402484"/>
          </a:xfrm>
          <a:custGeom>
            <a:avLst/>
            <a:gdLst/>
            <a:ahLst/>
            <a:cxnLst/>
            <a:rect l="l" t="t" r="r" b="b"/>
            <a:pathLst>
              <a:path w="926474" h="8000022">
                <a:moveTo>
                  <a:pt x="0" y="0"/>
                </a:moveTo>
                <a:lnTo>
                  <a:pt x="926474" y="0"/>
                </a:lnTo>
                <a:lnTo>
                  <a:pt x="926474" y="8000023"/>
                </a:lnTo>
                <a:lnTo>
                  <a:pt x="0" y="80000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225" r="-1191329" b="-23299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65511" y="1745837"/>
            <a:ext cx="4065588" cy="3540861"/>
          </a:xfrm>
          <a:custGeom>
            <a:avLst/>
            <a:gdLst/>
            <a:ahLst/>
            <a:cxnLst/>
            <a:rect l="l" t="t" r="r" b="b"/>
            <a:pathLst>
              <a:path w="4065588" h="3540861">
                <a:moveTo>
                  <a:pt x="0" y="0"/>
                </a:moveTo>
                <a:lnTo>
                  <a:pt x="4065589" y="0"/>
                </a:lnTo>
                <a:lnTo>
                  <a:pt x="4065589" y="3540861"/>
                </a:lnTo>
                <a:lnTo>
                  <a:pt x="0" y="35408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65511" y="5206521"/>
            <a:ext cx="3743664" cy="959286"/>
          </a:xfrm>
          <a:custGeom>
            <a:avLst/>
            <a:gdLst/>
            <a:ahLst/>
            <a:cxnLst/>
            <a:rect l="l" t="t" r="r" b="b"/>
            <a:pathLst>
              <a:path w="3743664" h="959286">
                <a:moveTo>
                  <a:pt x="0" y="0"/>
                </a:moveTo>
                <a:lnTo>
                  <a:pt x="3743664" y="0"/>
                </a:lnTo>
                <a:lnTo>
                  <a:pt x="3743664" y="959286"/>
                </a:lnTo>
                <a:lnTo>
                  <a:pt x="0" y="9592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147132" y="576654"/>
            <a:ext cx="6140868" cy="8804112"/>
          </a:xfrm>
          <a:custGeom>
            <a:avLst/>
            <a:gdLst/>
            <a:ahLst/>
            <a:cxnLst/>
            <a:rect l="l" t="t" r="r" b="b"/>
            <a:pathLst>
              <a:path w="6140868" h="8804112">
                <a:moveTo>
                  <a:pt x="0" y="0"/>
                </a:moveTo>
                <a:lnTo>
                  <a:pt x="6140868" y="0"/>
                </a:lnTo>
                <a:lnTo>
                  <a:pt x="6140868" y="8804111"/>
                </a:lnTo>
                <a:lnTo>
                  <a:pt x="0" y="88041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17773" y="6660757"/>
            <a:ext cx="1557810" cy="436583"/>
          </a:xfrm>
          <a:custGeom>
            <a:avLst/>
            <a:gdLst/>
            <a:ahLst/>
            <a:cxnLst/>
            <a:rect l="l" t="t" r="r" b="b"/>
            <a:pathLst>
              <a:path w="1557810" h="436583">
                <a:moveTo>
                  <a:pt x="0" y="0"/>
                </a:moveTo>
                <a:lnTo>
                  <a:pt x="1557811" y="0"/>
                </a:lnTo>
                <a:lnTo>
                  <a:pt x="1557811" y="436583"/>
                </a:lnTo>
                <a:lnTo>
                  <a:pt x="0" y="4365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9515" t="-109419" r="-22957" b="-9040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637691" y="7203669"/>
            <a:ext cx="841102" cy="556293"/>
          </a:xfrm>
          <a:custGeom>
            <a:avLst/>
            <a:gdLst/>
            <a:ahLst/>
            <a:cxnLst/>
            <a:rect l="l" t="t" r="r" b="b"/>
            <a:pathLst>
              <a:path w="841102" h="556293">
                <a:moveTo>
                  <a:pt x="0" y="0"/>
                </a:moveTo>
                <a:lnTo>
                  <a:pt x="841102" y="0"/>
                </a:lnTo>
                <a:lnTo>
                  <a:pt x="841102" y="556294"/>
                </a:lnTo>
                <a:lnTo>
                  <a:pt x="0" y="5562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089" b="-308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285385" y="6658334"/>
            <a:ext cx="1545714" cy="439006"/>
          </a:xfrm>
          <a:custGeom>
            <a:avLst/>
            <a:gdLst/>
            <a:ahLst/>
            <a:cxnLst/>
            <a:rect l="l" t="t" r="r" b="b"/>
            <a:pathLst>
              <a:path w="1545714" h="439006">
                <a:moveTo>
                  <a:pt x="0" y="0"/>
                </a:moveTo>
                <a:lnTo>
                  <a:pt x="1545715" y="0"/>
                </a:lnTo>
                <a:lnTo>
                  <a:pt x="1545715" y="439006"/>
                </a:lnTo>
                <a:lnTo>
                  <a:pt x="0" y="439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9645" t="-49148" b="-38891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62521" y="7309683"/>
            <a:ext cx="1229036" cy="450597"/>
          </a:xfrm>
          <a:custGeom>
            <a:avLst/>
            <a:gdLst/>
            <a:ahLst/>
            <a:cxnLst/>
            <a:rect l="l" t="t" r="r" b="b"/>
            <a:pathLst>
              <a:path w="1229036" h="450597">
                <a:moveTo>
                  <a:pt x="0" y="0"/>
                </a:moveTo>
                <a:lnTo>
                  <a:pt x="1229037" y="0"/>
                </a:lnTo>
                <a:lnTo>
                  <a:pt x="1229037" y="450596"/>
                </a:lnTo>
                <a:lnTo>
                  <a:pt x="0" y="4505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089" b="-3089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131445" y="7270562"/>
            <a:ext cx="1290386" cy="422508"/>
          </a:xfrm>
          <a:custGeom>
            <a:avLst/>
            <a:gdLst/>
            <a:ahLst/>
            <a:cxnLst/>
            <a:rect l="l" t="t" r="r" b="b"/>
            <a:pathLst>
              <a:path w="1290386" h="422508">
                <a:moveTo>
                  <a:pt x="0" y="0"/>
                </a:moveTo>
                <a:lnTo>
                  <a:pt x="1290386" y="0"/>
                </a:lnTo>
                <a:lnTo>
                  <a:pt x="1290386" y="422508"/>
                </a:lnTo>
                <a:lnTo>
                  <a:pt x="0" y="42250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3089" b="-3089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64944" y="6554427"/>
            <a:ext cx="743028" cy="649242"/>
          </a:xfrm>
          <a:custGeom>
            <a:avLst/>
            <a:gdLst/>
            <a:ahLst/>
            <a:cxnLst/>
            <a:rect l="l" t="t" r="r" b="b"/>
            <a:pathLst>
              <a:path w="743028" h="649242">
                <a:moveTo>
                  <a:pt x="0" y="0"/>
                </a:moveTo>
                <a:lnTo>
                  <a:pt x="743028" y="0"/>
                </a:lnTo>
                <a:lnTo>
                  <a:pt x="743028" y="649242"/>
                </a:lnTo>
                <a:lnTo>
                  <a:pt x="0" y="64924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80341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968161" y="992612"/>
            <a:ext cx="9821555" cy="75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  <a:spcBef>
                <a:spcPct val="0"/>
              </a:spcBef>
            </a:pPr>
            <a:r>
              <a:rPr lang="en-US" sz="4470" b="1">
                <a:solidFill>
                  <a:srgbClr val="0D7D68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TÍTULO DE LA CONTRIBUCIÓN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109342" y="3749973"/>
            <a:ext cx="10428904" cy="2734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2"/>
              </a:lnSpc>
            </a:pPr>
            <a:endParaRPr/>
          </a:p>
          <a:p>
            <a:pPr algn="l">
              <a:lnSpc>
                <a:spcPts val="3602"/>
              </a:lnSpc>
            </a:pPr>
            <a:r>
              <a:rPr lang="en-US" sz="2573">
                <a:solidFill>
                  <a:srgbClr val="545454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Autor de correspondencia</a:t>
            </a:r>
          </a:p>
          <a:p>
            <a:pPr algn="l">
              <a:lnSpc>
                <a:spcPts val="3602"/>
              </a:lnSpc>
            </a:pPr>
            <a:r>
              <a:rPr lang="en-US" sz="2573">
                <a:solidFill>
                  <a:srgbClr val="545454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Coautor 1</a:t>
            </a:r>
          </a:p>
          <a:p>
            <a:pPr algn="l">
              <a:lnSpc>
                <a:spcPts val="3602"/>
              </a:lnSpc>
            </a:pPr>
            <a:r>
              <a:rPr lang="en-US" sz="2573">
                <a:solidFill>
                  <a:srgbClr val="545454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Coautor 2</a:t>
            </a:r>
          </a:p>
          <a:p>
            <a:pPr algn="l">
              <a:lnSpc>
                <a:spcPts val="3602"/>
              </a:lnSpc>
            </a:pPr>
            <a:endParaRPr lang="en-US" sz="2573">
              <a:solidFill>
                <a:srgbClr val="545454"/>
              </a:solidFill>
              <a:latin typeface="Montaser Arabic"/>
              <a:ea typeface="Montaser Arabic"/>
              <a:cs typeface="Montaser Arabic"/>
              <a:sym typeface="Montaser Arabic"/>
            </a:endParaRPr>
          </a:p>
          <a:p>
            <a:pPr algn="l">
              <a:lnSpc>
                <a:spcPts val="3602"/>
              </a:lnSpc>
              <a:spcBef>
                <a:spcPct val="0"/>
              </a:spcBef>
            </a:pPr>
            <a:endParaRPr lang="en-US" sz="2573">
              <a:solidFill>
                <a:srgbClr val="545454"/>
              </a:solidFill>
              <a:latin typeface="Montaser Arabic"/>
              <a:ea typeface="Montaser Arabic"/>
              <a:cs typeface="Montaser Arabic"/>
              <a:sym typeface="Montaser Arabic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873969" y="6127707"/>
            <a:ext cx="5097990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399">
                <a:solidFill>
                  <a:srgbClr val="545454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1 Universidad Autónoma....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545454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2 Instituto de Estudios...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303188" y="9471314"/>
            <a:ext cx="5843944" cy="330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62"/>
              </a:lnSpc>
              <a:spcBef>
                <a:spcPct val="0"/>
              </a:spcBef>
            </a:pPr>
            <a:r>
              <a:rPr lang="en-US" sz="1973" dirty="0">
                <a:solidFill>
                  <a:srgbClr val="B4055B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www.congreso.mesoamericano.unach.mx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-214314" y="0"/>
            <a:ext cx="18502314" cy="10287000"/>
            <a:chOff x="0" y="0"/>
            <a:chExt cx="487303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73037" cy="2709333"/>
            </a:xfrm>
            <a:custGeom>
              <a:avLst/>
              <a:gdLst/>
              <a:ahLst/>
              <a:cxnLst/>
              <a:rect l="l" t="t" r="r" b="b"/>
              <a:pathLst>
                <a:path w="4873037" h="2709333">
                  <a:moveTo>
                    <a:pt x="0" y="0"/>
                  </a:moveTo>
                  <a:lnTo>
                    <a:pt x="4873037" y="0"/>
                  </a:lnTo>
                  <a:lnTo>
                    <a:pt x="487303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CDC7CB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73038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0" y="1410381"/>
            <a:ext cx="9731715" cy="13952279"/>
          </a:xfrm>
          <a:custGeom>
            <a:avLst/>
            <a:gdLst/>
            <a:ahLst/>
            <a:cxnLst/>
            <a:rect l="l" t="t" r="r" b="b"/>
            <a:pathLst>
              <a:path w="9731715" h="13952279">
                <a:moveTo>
                  <a:pt x="9731715" y="0"/>
                </a:moveTo>
                <a:lnTo>
                  <a:pt x="0" y="0"/>
                </a:lnTo>
                <a:lnTo>
                  <a:pt x="0" y="13952279"/>
                </a:lnTo>
                <a:lnTo>
                  <a:pt x="9731715" y="13952279"/>
                </a:lnTo>
                <a:lnTo>
                  <a:pt x="9731715" y="0"/>
                </a:lnTo>
                <a:close/>
              </a:path>
            </a:pathLst>
          </a:custGeom>
          <a:blipFill>
            <a:blip r:embed="rId3">
              <a:alphaModFix amt="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08" t="-48" b="-105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217945" y="2272733"/>
            <a:ext cx="7201054" cy="90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2"/>
              </a:lnSpc>
            </a:pPr>
            <a:r>
              <a:rPr lang="en-US" sz="2573" dirty="0" err="1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texto</a:t>
            </a:r>
            <a:r>
              <a:rPr lang="en-US" sz="2573" dirty="0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</a:p>
          <a:p>
            <a:pPr algn="ctr">
              <a:lnSpc>
                <a:spcPts val="3602"/>
              </a:lnSpc>
              <a:spcBef>
                <a:spcPct val="0"/>
              </a:spcBef>
            </a:pPr>
            <a:r>
              <a:rPr lang="en-US" sz="2573" dirty="0" err="1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asdfgñlkjh</a:t>
            </a:r>
            <a:endParaRPr lang="en-US" sz="2573" dirty="0">
              <a:solidFill>
                <a:srgbClr val="000000"/>
              </a:solidFill>
              <a:latin typeface="Montaser Arabic"/>
              <a:ea typeface="Montaser Arabic"/>
              <a:cs typeface="Montaser Arabic"/>
              <a:sym typeface="Montaser Arab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329701" y="7094685"/>
            <a:ext cx="2345147" cy="2571235"/>
            <a:chOff x="0" y="0"/>
            <a:chExt cx="3126862" cy="3428313"/>
          </a:xfrm>
        </p:grpSpPr>
        <p:sp>
          <p:nvSpPr>
            <p:cNvPr id="4" name="Freeform 4"/>
            <p:cNvSpPr/>
            <p:nvPr/>
          </p:nvSpPr>
          <p:spPr>
            <a:xfrm>
              <a:off x="274522" y="0"/>
              <a:ext cx="2852341" cy="2484202"/>
            </a:xfrm>
            <a:custGeom>
              <a:avLst/>
              <a:gdLst/>
              <a:ahLst/>
              <a:cxnLst/>
              <a:rect l="l" t="t" r="r" b="b"/>
              <a:pathLst>
                <a:path w="2852341" h="2484202">
                  <a:moveTo>
                    <a:pt x="0" y="0"/>
                  </a:moveTo>
                  <a:lnTo>
                    <a:pt x="2852340" y="0"/>
                  </a:lnTo>
                  <a:lnTo>
                    <a:pt x="2852340" y="2484202"/>
                  </a:lnTo>
                  <a:lnTo>
                    <a:pt x="0" y="2484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2627078"/>
              <a:ext cx="3126862" cy="801235"/>
            </a:xfrm>
            <a:custGeom>
              <a:avLst/>
              <a:gdLst/>
              <a:ahLst/>
              <a:cxnLst/>
              <a:rect l="l" t="t" r="r" b="b"/>
              <a:pathLst>
                <a:path w="3126862" h="801235">
                  <a:moveTo>
                    <a:pt x="0" y="0"/>
                  </a:moveTo>
                  <a:lnTo>
                    <a:pt x="3126862" y="0"/>
                  </a:lnTo>
                  <a:lnTo>
                    <a:pt x="3126862" y="801235"/>
                  </a:lnTo>
                  <a:lnTo>
                    <a:pt x="0" y="801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8153516" y="2976909"/>
            <a:ext cx="3352684" cy="906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2"/>
              </a:lnSpc>
            </a:pPr>
            <a:r>
              <a:rPr lang="en-US" sz="2573" dirty="0" err="1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texto</a:t>
            </a:r>
            <a:r>
              <a:rPr lang="en-US" sz="2573" dirty="0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</a:p>
          <a:p>
            <a:pPr algn="ctr">
              <a:lnSpc>
                <a:spcPts val="3602"/>
              </a:lnSpc>
              <a:spcBef>
                <a:spcPct val="0"/>
              </a:spcBef>
            </a:pPr>
            <a:r>
              <a:rPr lang="en-US" sz="2573" dirty="0" err="1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asdfgñlkjh</a:t>
            </a:r>
            <a:endParaRPr lang="en-US" sz="2573" dirty="0">
              <a:solidFill>
                <a:srgbClr val="000000"/>
              </a:solidFill>
              <a:latin typeface="Montaser Arabic"/>
              <a:ea typeface="Montaser Arabic"/>
              <a:cs typeface="Montaser Arabic"/>
              <a:sym typeface="Montaser Arabic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0"/>
            <a:ext cx="641962" cy="10287000"/>
            <a:chOff x="0" y="0"/>
            <a:chExt cx="855949" cy="146632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32606" cy="10666696"/>
            </a:xfrm>
            <a:prstGeom prst="rect">
              <a:avLst/>
            </a:prstGeom>
            <a:blipFill>
              <a:blip r:embed="rId5"/>
              <a:stretch>
                <a:fillRect r="-919292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10666696"/>
              <a:ext cx="855949" cy="3996524"/>
            </a:xfrm>
            <a:prstGeom prst="rect">
              <a:avLst/>
            </a:prstGeom>
            <a:blipFill>
              <a:blip r:embed="rId5"/>
              <a:stretch>
                <a:fillRect r="-891494" b="-166899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456390" cy="10287000"/>
            <a:chOff x="0" y="0"/>
            <a:chExt cx="4860942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60942" cy="2709333"/>
            </a:xfrm>
            <a:custGeom>
              <a:avLst/>
              <a:gdLst/>
              <a:ahLst/>
              <a:cxnLst/>
              <a:rect l="l" t="t" r="r" b="b"/>
              <a:pathLst>
                <a:path w="4860942" h="2709333">
                  <a:moveTo>
                    <a:pt x="0" y="0"/>
                  </a:moveTo>
                  <a:lnTo>
                    <a:pt x="4860942" y="0"/>
                  </a:lnTo>
                  <a:lnTo>
                    <a:pt x="486094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20000"/>
                  </a:srgbClr>
                </a:gs>
                <a:gs pos="100000">
                  <a:srgbClr val="CDC7CB">
                    <a:alpha val="2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860942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706300" y="-1646355"/>
            <a:ext cx="9572162" cy="9572162"/>
          </a:xfrm>
          <a:custGeom>
            <a:avLst/>
            <a:gdLst/>
            <a:ahLst/>
            <a:cxnLst/>
            <a:rect l="l" t="t" r="r" b="b"/>
            <a:pathLst>
              <a:path w="9572162" h="9572162">
                <a:moveTo>
                  <a:pt x="0" y="0"/>
                </a:moveTo>
                <a:lnTo>
                  <a:pt x="9572163" y="0"/>
                </a:lnTo>
                <a:lnTo>
                  <a:pt x="9572163" y="9572163"/>
                </a:lnTo>
                <a:lnTo>
                  <a:pt x="0" y="95721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34689" y="1410706"/>
            <a:ext cx="8279150" cy="11869749"/>
          </a:xfrm>
          <a:custGeom>
            <a:avLst/>
            <a:gdLst/>
            <a:ahLst/>
            <a:cxnLst/>
            <a:rect l="l" t="t" r="r" b="b"/>
            <a:pathLst>
              <a:path w="8279150" h="11869749">
                <a:moveTo>
                  <a:pt x="0" y="0"/>
                </a:moveTo>
                <a:lnTo>
                  <a:pt x="8279150" y="0"/>
                </a:lnTo>
                <a:lnTo>
                  <a:pt x="8279150" y="11869749"/>
                </a:lnTo>
                <a:lnTo>
                  <a:pt x="0" y="11869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108" t="-48" b="-105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43970" y="1997186"/>
            <a:ext cx="6466262" cy="90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2"/>
              </a:lnSpc>
            </a:pPr>
            <a:r>
              <a:rPr lang="en-US" sz="2573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texto </a:t>
            </a:r>
          </a:p>
          <a:p>
            <a:pPr algn="ctr">
              <a:lnSpc>
                <a:spcPts val="3602"/>
              </a:lnSpc>
              <a:spcBef>
                <a:spcPct val="0"/>
              </a:spcBef>
            </a:pPr>
            <a:r>
              <a:rPr lang="en-US" sz="2573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asdfgñlkjh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329701" y="7094685"/>
            <a:ext cx="2345147" cy="2571235"/>
            <a:chOff x="0" y="0"/>
            <a:chExt cx="3126862" cy="3428313"/>
          </a:xfrm>
        </p:grpSpPr>
        <p:sp>
          <p:nvSpPr>
            <p:cNvPr id="4" name="Freeform 4"/>
            <p:cNvSpPr/>
            <p:nvPr/>
          </p:nvSpPr>
          <p:spPr>
            <a:xfrm>
              <a:off x="274522" y="0"/>
              <a:ext cx="2852341" cy="2484202"/>
            </a:xfrm>
            <a:custGeom>
              <a:avLst/>
              <a:gdLst/>
              <a:ahLst/>
              <a:cxnLst/>
              <a:rect l="l" t="t" r="r" b="b"/>
              <a:pathLst>
                <a:path w="2852341" h="2484202">
                  <a:moveTo>
                    <a:pt x="0" y="0"/>
                  </a:moveTo>
                  <a:lnTo>
                    <a:pt x="2852340" y="0"/>
                  </a:lnTo>
                  <a:lnTo>
                    <a:pt x="2852340" y="2484202"/>
                  </a:lnTo>
                  <a:lnTo>
                    <a:pt x="0" y="2484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2627078"/>
              <a:ext cx="3126862" cy="801235"/>
            </a:xfrm>
            <a:custGeom>
              <a:avLst/>
              <a:gdLst/>
              <a:ahLst/>
              <a:cxnLst/>
              <a:rect l="l" t="t" r="r" b="b"/>
              <a:pathLst>
                <a:path w="3126862" h="801235">
                  <a:moveTo>
                    <a:pt x="0" y="0"/>
                  </a:moveTo>
                  <a:lnTo>
                    <a:pt x="3126862" y="0"/>
                  </a:lnTo>
                  <a:lnTo>
                    <a:pt x="3126862" y="801235"/>
                  </a:lnTo>
                  <a:lnTo>
                    <a:pt x="0" y="801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-18757" y="0"/>
            <a:ext cx="641962" cy="10287000"/>
            <a:chOff x="0" y="0"/>
            <a:chExt cx="855949" cy="146632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2606" cy="10666696"/>
            </a:xfrm>
            <a:prstGeom prst="rect">
              <a:avLst/>
            </a:prstGeom>
            <a:blipFill>
              <a:blip r:embed="rId5"/>
              <a:stretch>
                <a:fillRect r="-919292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10666696"/>
              <a:ext cx="855949" cy="3996524"/>
            </a:xfrm>
            <a:prstGeom prst="rect">
              <a:avLst/>
            </a:prstGeom>
            <a:blipFill>
              <a:blip r:embed="rId5"/>
              <a:stretch>
                <a:fillRect r="-891494" b="-166899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35</Words>
  <Application>Microsoft Office PowerPoint</Application>
  <PresentationFormat>Personalizado</PresentationFormat>
  <Paragraphs>14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0" baseType="lpstr">
      <vt:lpstr>Arial</vt:lpstr>
      <vt:lpstr>Montaser Arabic</vt:lpstr>
      <vt:lpstr>Montaser Arabic Bold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 Ponencias 2025 </dc:title>
  <cp:lastModifiedBy>CMIU</cp:lastModifiedBy>
  <cp:revision>2</cp:revision>
  <dcterms:created xsi:type="dcterms:W3CDTF">2006-08-16T00:00:00Z</dcterms:created>
  <dcterms:modified xsi:type="dcterms:W3CDTF">2025-09-30T16:31:44Z</dcterms:modified>
  <dc:identifier>DAGz0gbw_pw</dc:identifier>
</cp:coreProperties>
</file>